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5" r:id="rId10"/>
    <p:sldId id="266" r:id="rId11"/>
    <p:sldId id="264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11716-416D-4E99-8DBC-A06FBD7DA7F9}" type="datetimeFigureOut">
              <a:rPr lang="en-US" smtClean="0"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A4ABA-A18B-4F06-B910-448D5D6F5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099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11716-416D-4E99-8DBC-A06FBD7DA7F9}" type="datetimeFigureOut">
              <a:rPr lang="en-US" smtClean="0"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A4ABA-A18B-4F06-B910-448D5D6F5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969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11716-416D-4E99-8DBC-A06FBD7DA7F9}" type="datetimeFigureOut">
              <a:rPr lang="en-US" smtClean="0"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A4ABA-A18B-4F06-B910-448D5D6F5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851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11716-416D-4E99-8DBC-A06FBD7DA7F9}" type="datetimeFigureOut">
              <a:rPr lang="en-US" smtClean="0"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A4ABA-A18B-4F06-B910-448D5D6F5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675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11716-416D-4E99-8DBC-A06FBD7DA7F9}" type="datetimeFigureOut">
              <a:rPr lang="en-US" smtClean="0"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A4ABA-A18B-4F06-B910-448D5D6F5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647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11716-416D-4E99-8DBC-A06FBD7DA7F9}" type="datetimeFigureOut">
              <a:rPr lang="en-US" smtClean="0"/>
              <a:t>11/18/2014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A4ABA-A18B-4F06-B910-448D5D6F5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126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11716-416D-4E99-8DBC-A06FBD7DA7F9}" type="datetimeFigureOut">
              <a:rPr lang="en-US" smtClean="0"/>
              <a:t>11/18/2014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A4ABA-A18B-4F06-B910-448D5D6F5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793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11716-416D-4E99-8DBC-A06FBD7DA7F9}" type="datetimeFigureOut">
              <a:rPr lang="en-US" smtClean="0"/>
              <a:t>11/18/2014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A4ABA-A18B-4F06-B910-448D5D6F5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781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11716-416D-4E99-8DBC-A06FBD7DA7F9}" type="datetimeFigureOut">
              <a:rPr lang="en-US" smtClean="0"/>
              <a:t>11/18/2014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A4ABA-A18B-4F06-B910-448D5D6F5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271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11716-416D-4E99-8DBC-A06FBD7DA7F9}" type="datetimeFigureOut">
              <a:rPr lang="en-US" smtClean="0"/>
              <a:t>11/18/2014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A4ABA-A18B-4F06-B910-448D5D6F5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892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11716-416D-4E99-8DBC-A06FBD7DA7F9}" type="datetimeFigureOut">
              <a:rPr lang="en-US" smtClean="0"/>
              <a:t>11/18/2014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A4ABA-A18B-4F06-B910-448D5D6F5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242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B11716-416D-4E99-8DBC-A06FBD7DA7F9}" type="datetimeFigureOut">
              <a:rPr lang="en-US" smtClean="0"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3A4ABA-A18B-4F06-B910-448D5D6F5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092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Theme Park Name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Breakdown your theme park using the Marketing Mix (4 P’s)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12983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Place – Travel Accommodations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0442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Price – Ticket Prices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7024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Promotion – Media Marketing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TV / Radio Commercials</a:t>
            </a:r>
          </a:p>
          <a:p>
            <a:r>
              <a:rPr lang="en-US" dirty="0" smtClean="0"/>
              <a:t>Billboards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4855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Promotion - Sponsorships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478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Extras – Wow Factor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8899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427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Target Market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0280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 – Business Season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6295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 -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6910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 - Merchandise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8277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 - Entertainment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4707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 - Dining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5446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Place – Location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9015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Place – Trip Planning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1311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65</Words>
  <Application>Microsoft Office PowerPoint</Application>
  <PresentationFormat>On-screen Show (4:3)</PresentationFormat>
  <Paragraphs>18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Theme Park Name</vt:lpstr>
      <vt:lpstr>Target Market</vt:lpstr>
      <vt:lpstr>Product – Business Season</vt:lpstr>
      <vt:lpstr>Product - Content</vt:lpstr>
      <vt:lpstr>Product - Merchandise</vt:lpstr>
      <vt:lpstr>Product - Entertainment</vt:lpstr>
      <vt:lpstr>Product - Dining</vt:lpstr>
      <vt:lpstr>Place – Location </vt:lpstr>
      <vt:lpstr>Place – Trip Planning </vt:lpstr>
      <vt:lpstr>Place – Travel Accommodations  </vt:lpstr>
      <vt:lpstr>Price – Ticket Prices</vt:lpstr>
      <vt:lpstr>Promotion – Media Marketing</vt:lpstr>
      <vt:lpstr>Promotion - Sponsorships</vt:lpstr>
      <vt:lpstr>Extras – Wow Factor</vt:lpstr>
      <vt:lpstr>References</vt:lpstr>
    </vt:vector>
  </TitlesOfParts>
  <Company>Upper Dublin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Theme Park Name</dc:title>
  <dc:creator>Jessica Sundling</dc:creator>
  <cp:lastModifiedBy>Jessica Sundling</cp:lastModifiedBy>
  <cp:revision>1</cp:revision>
  <dcterms:created xsi:type="dcterms:W3CDTF">2014-11-18T19:13:56Z</dcterms:created>
  <dcterms:modified xsi:type="dcterms:W3CDTF">2014-11-18T19:19:07Z</dcterms:modified>
</cp:coreProperties>
</file>